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CE2D-44F1-435B-9F0B-04F0EBC6D0F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A28E-9F22-402D-826B-E98CD8028B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ok.opredelim.com/pars_docs/refs/18/1719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0" y="0"/>
            <a:ext cx="3491880" cy="1470025"/>
          </a:xfrm>
        </p:spPr>
        <p:txBody>
          <a:bodyPr/>
          <a:lstStyle/>
          <a:p>
            <a:r>
              <a:rPr lang="ru-RU" b="1" dirty="0" smtClean="0"/>
              <a:t>Расы и народы.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00.infourok.ru/images/doc/106/125929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s00.infourok.ru/images/doc/106/125929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Теория о происхождении рас.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3744416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dirty="0" smtClean="0"/>
              <a:t>Несколько очагов зарождения человечества, котор</a:t>
            </a:r>
            <a:r>
              <a:rPr lang="ru-RU" sz="3000" dirty="0" err="1" smtClean="0"/>
              <a:t>ы</a:t>
            </a:r>
            <a:r>
              <a:rPr lang="uk-UA" sz="3000" dirty="0" smtClean="0"/>
              <a:t>е передавались по наследству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060848"/>
            <a:ext cx="3744416" cy="3528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Расовые различия связаны с приспособлением людей к различным природным условиям</a:t>
            </a:r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600" y="1384300"/>
            <a:ext cx="6769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В античной Европе – Рим</a:t>
            </a:r>
          </a:p>
          <a:p>
            <a:pPr marL="457200" indent="-457200">
              <a:lnSpc>
                <a:spcPct val="15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В средние века – Константинополь</a:t>
            </a:r>
          </a:p>
          <a:p>
            <a:pPr marL="457200" indent="-457200">
              <a:lnSpc>
                <a:spcPct val="15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В 19 в. – Лондон</a:t>
            </a:r>
          </a:p>
          <a:p>
            <a:pPr marL="457200" indent="-457200">
              <a:lnSpc>
                <a:spcPct val="15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В 20 в. – </a:t>
            </a:r>
            <a:r>
              <a:rPr lang="ru-RU" sz="3000" b="1" dirty="0" err="1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Нью</a:t>
            </a:r>
            <a:r>
              <a:rPr lang="ru-RU" sz="3000" b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– Йорк</a:t>
            </a:r>
          </a:p>
          <a:p>
            <a:pPr marL="457200" indent="-457200">
              <a:lnSpc>
                <a:spcPct val="15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В 1970-е гг. – Токио – самый крупный по численности город мира.</a:t>
            </a:r>
            <a:endParaRPr lang="ru-RU" sz="3000" b="1" dirty="0">
              <a:solidFill>
                <a:srgbClr val="C00000"/>
              </a:solidFill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787" y="714802"/>
            <a:ext cx="6588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Какие города самые крупные?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98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600" y="1422400"/>
            <a:ext cx="599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Самая крупная агломерация сложилась вокруг города Токио (более 35 млн. чел.)</a:t>
            </a:r>
            <a:endParaRPr lang="ru-RU" sz="3000" dirty="0">
              <a:solidFill>
                <a:srgbClr val="C00000"/>
              </a:solidFill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687" y="613202"/>
            <a:ext cx="6588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Какие города самые крупные?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im3-tub-ru.yandex.net/i?id=dca30ea25c1e7e3b680ef6706d6aeb06&amp;n=33&amp;h=190&amp;w=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715" y="3213101"/>
            <a:ext cx="4834285" cy="3644900"/>
          </a:xfrm>
          <a:prstGeom prst="rect">
            <a:avLst/>
          </a:prstGeom>
          <a:noFill/>
        </p:spPr>
      </p:pic>
      <p:pic>
        <p:nvPicPr>
          <p:cNvPr id="16388" name="Picture 4" descr="http://www.info-japan.ru/photo/guide/Gin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9977"/>
            <a:ext cx="4330700" cy="3248024"/>
          </a:xfrm>
          <a:prstGeom prst="rect">
            <a:avLst/>
          </a:prstGeom>
          <a:noFill/>
        </p:spPr>
      </p:pic>
      <p:pic>
        <p:nvPicPr>
          <p:cNvPr id="16390" name="Picture 6" descr="http://cs319623.vk.me/v319623188/3285/K5GjuLIKqN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188" y="292100"/>
            <a:ext cx="2180812" cy="2973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098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600" y="1422400"/>
            <a:ext cx="599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Крупнейшие 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города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мира: Сан – </a:t>
            </a:r>
            <a:r>
              <a:rPr lang="ru-RU" sz="3600" dirty="0" err="1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Паулу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, Мехико, </a:t>
            </a:r>
            <a:r>
              <a:rPr lang="ru-RU" sz="3600" dirty="0" err="1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Нью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– Йорк, 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Сеул, </a:t>
            </a:r>
            <a:r>
              <a:rPr lang="ru-RU" sz="3600" dirty="0" err="1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Мумбай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(Бомбей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) и Лагос (</a:t>
            </a:r>
            <a:r>
              <a:rPr lang="ru-RU" sz="3600" dirty="0" err="1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Негерия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). 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В России – </a:t>
            </a:r>
            <a:r>
              <a:rPr lang="ru-RU" sz="3600" dirty="0" smtClean="0">
                <a:solidFill>
                  <a:srgbClr val="C00000"/>
                </a:solidFill>
                <a:latin typeface="Ralenta" pitchFamily="2" charset="0"/>
                <a:cs typeface="Arial" panose="020B0604020202020204" pitchFamily="34" charset="0"/>
              </a:rPr>
              <a:t>Москва (более 10 млн. жителей).</a:t>
            </a:r>
            <a:endParaRPr lang="ru-RU" sz="3000" dirty="0">
              <a:solidFill>
                <a:srgbClr val="C00000"/>
              </a:solidFill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687" y="613202"/>
            <a:ext cx="6588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Какие города самые крупные?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984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Расы и народы.</vt:lpstr>
      <vt:lpstr>Слайд 2</vt:lpstr>
      <vt:lpstr>Слайд 3</vt:lpstr>
      <vt:lpstr>Теория о происхождении рас.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Расы и народы.</dc:title>
  <dc:creator>Людмила</dc:creator>
  <cp:lastModifiedBy>Людмила</cp:lastModifiedBy>
  <cp:revision>8</cp:revision>
  <dcterms:created xsi:type="dcterms:W3CDTF">2016-02-08T10:07:16Z</dcterms:created>
  <dcterms:modified xsi:type="dcterms:W3CDTF">2016-02-08T11:15:44Z</dcterms:modified>
</cp:coreProperties>
</file>