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e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29BCF74C-56C5-42FD-B25B-302BA0FEC053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7.12.20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245DADD2-FB10-4889-9E25-B2F6FBA30039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683640" y="0"/>
            <a:ext cx="7772040" cy="9360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Добро пожаловать на зачет по МФК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TextShape 2"/>
          <p:cNvSpPr txBox="1"/>
          <p:nvPr/>
        </p:nvSpPr>
        <p:spPr>
          <a:xfrm>
            <a:off x="36000" y="963000"/>
            <a:ext cx="8964000" cy="53010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Оставайтесь в видеоконференции на протяжении всего зачета и ожидайте команд от тьютора.</a:t>
            </a:r>
            <a:endParaRPr b="0" lang="ru-RU" sz="2000" spc="-1" strike="noStrike">
              <a:latin typeface="Arial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  <a:ea typeface="Microsoft YaHei"/>
              </a:rPr>
              <a:t>Будьте готовы предъявить на камеру студенческий билет. </a:t>
            </a: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После проверки студенческих тьютор сообщит пароль доступа к тесту в личном чате.</a:t>
            </a:r>
            <a:endParaRPr b="0" lang="ru-RU" sz="2000" spc="-1" strike="noStrike">
              <a:latin typeface="Arial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Не начинайте выполнение тестов без команды тьютора. </a:t>
            </a:r>
            <a:endParaRPr b="0" lang="ru-RU" sz="2000" spc="-1" strike="noStrike">
              <a:latin typeface="Arial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Перед выполнением тестов не забудьте поставить галочку напротив правил тестирования (самый верх раздела «ТЕСТИРОВАНИЕ ВУЗЫ»).</a:t>
            </a:r>
            <a:endParaRPr b="0" lang="ru-RU" sz="2000" spc="-1" strike="noStrike">
              <a:latin typeface="Arial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После завершения теста сообщите об этом в конференции, указав свою фамилию и имя, а также вариант теста (10/20/30 вопросов), чтобы тьютор мог убедиться, что ваша попытка засчитана.</a:t>
            </a:r>
            <a:endParaRPr b="0" lang="ru-RU" sz="2000" spc="-1" strike="noStrike">
              <a:latin typeface="Arial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После подтверждения вашей попытки тьютором, можете покинуть видеоконференцию. Зачеты будут проставляться в ведомости по окончании зачетных мероприятий на курсе.</a:t>
            </a:r>
            <a:endParaRPr b="0" lang="ru-RU" sz="2000" spc="-1" strike="noStrike">
              <a:latin typeface="Arial"/>
            </a:endParaRPr>
          </a:p>
          <a:p>
            <a:pPr marL="457200" indent="-4568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Незамедлительно сообщайте о возникших проблемах с доступом к тестам.</a:t>
            </a:r>
            <a:endParaRPr b="0" lang="ru-RU" sz="20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LibreOffice/6.0.4.2$Windows_X86_64 LibreOffice_project/9b0d9b32d5dcda91d2f1a96dc04c645c450872bf</Application>
  <Words>146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2020-12-01T15:40:45Z</dcterms:created>
  <dc:creator>Александр</dc:creator>
  <dc:description/>
  <dc:language>ru-RU</dc:language>
  <cp:lastModifiedBy/>
  <dcterms:modified xsi:type="dcterms:W3CDTF">2020-12-07T12:31:33Z</dcterms:modified>
  <cp:revision>6</cp:revision>
  <dc:subject/>
  <dc:title>Добро пожаловать на зачет по МФК «Основы астрономии»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